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4"/>
  </p:normalViewPr>
  <p:slideViewPr>
    <p:cSldViewPr snapToGrid="0" snapToObjects="1">
      <p:cViewPr varScale="1">
        <p:scale>
          <a:sx n="97" d="100"/>
          <a:sy n="9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C7574F-B0F9-F848-87C3-37A61F09A8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Engineering Economics Course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7C00C41-7731-FE41-94AF-ACBD0CAD07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</a:t>
            </a:r>
            <a:r>
              <a:rPr lang="en-US" dirty="0" err="1"/>
              <a:t>Eelman</a:t>
            </a:r>
            <a:r>
              <a:rPr lang="en-US" dirty="0"/>
              <a:t>, Stanislav </a:t>
            </a:r>
            <a:r>
              <a:rPr lang="en-US" dirty="0" err="1"/>
              <a:t>rashevskyi</a:t>
            </a:r>
            <a:r>
              <a:rPr lang="en-US" dirty="0"/>
              <a:t>, Thomas </a:t>
            </a:r>
            <a:r>
              <a:rPr lang="en-US" dirty="0" err="1"/>
              <a:t>abdallah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53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2B3FFB-03F5-1444-A7D5-954746FFE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3F62A19-15CC-6243-B063-101CAD55A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tax credits or other incentives available for any generation option</a:t>
            </a:r>
          </a:p>
          <a:p>
            <a:r>
              <a:rPr lang="en-US" dirty="0"/>
              <a:t>100% utilization rate for all generation options</a:t>
            </a:r>
          </a:p>
          <a:p>
            <a:r>
              <a:rPr lang="en-US" dirty="0"/>
              <a:t>Same cost of financing for all generation options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54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8F9387A0-6744-1C49-A8AD-9471377838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92208" y="1152983"/>
            <a:ext cx="9028706" cy="5486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81F64B-633E-8D4B-AC89-C9E5B33DA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 Worth Analysis - Canada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xmlns="" id="{AAD9E52D-7FF3-394B-86CA-213A0AEFA45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235430" y="1655855"/>
            <a:ext cx="3190672" cy="3231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86B64252-3493-C14C-A083-66E62A3398EB}"/>
              </a:ext>
            </a:extLst>
          </p:cNvPr>
          <p:cNvSpPr txBox="1"/>
          <p:nvPr/>
        </p:nvSpPr>
        <p:spPr>
          <a:xfrm>
            <a:off x="9426102" y="1332689"/>
            <a:ext cx="2538919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No carbon tax required.</a:t>
            </a:r>
          </a:p>
        </p:txBody>
      </p:sp>
    </p:spTree>
    <p:extLst>
      <p:ext uri="{BB962C8B-B14F-4D97-AF65-F5344CB8AC3E}">
        <p14:creationId xmlns:p14="http://schemas.microsoft.com/office/powerpoint/2010/main" val="3450933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81341DC-1AE6-1E4C-B400-B32B501F16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92208" y="1152983"/>
            <a:ext cx="9028706" cy="5486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81F64B-633E-8D4B-AC89-C9E5B33DA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 Worth Analysis - UK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xmlns="" id="{AAD9E52D-7FF3-394B-86CA-213A0AEFA45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274340" y="1655855"/>
            <a:ext cx="3151762" cy="3770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86B64252-3493-C14C-A083-66E62A3398EB}"/>
              </a:ext>
            </a:extLst>
          </p:cNvPr>
          <p:cNvSpPr txBox="1"/>
          <p:nvPr/>
        </p:nvSpPr>
        <p:spPr>
          <a:xfrm>
            <a:off x="9426102" y="1332689"/>
            <a:ext cx="2538919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No carbon tax required.</a:t>
            </a:r>
          </a:p>
        </p:txBody>
      </p:sp>
    </p:spTree>
    <p:extLst>
      <p:ext uri="{BB962C8B-B14F-4D97-AF65-F5344CB8AC3E}">
        <p14:creationId xmlns:p14="http://schemas.microsoft.com/office/powerpoint/2010/main" val="104310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9446D2-5962-5346-B2A0-E907751A5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Incremental IRR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460C51-C82C-3E48-B669-96BC56EEE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 + Solar + Diesel option selected by incremental IRR with no carbon tax applied (Canada &amp; UK)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3CA1BAC1-7B42-F947-A23F-C0CAE9EC9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338873"/>
              </p:ext>
            </p:extLst>
          </p:nvPr>
        </p:nvGraphicFramePr>
        <p:xfrm>
          <a:off x="1522310" y="3754696"/>
          <a:ext cx="8128000" cy="192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xmlns="" val="394338167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xmlns="" val="259202135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xmlns="" val="212283227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xmlns="" val="112470796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xmlns="" val="31280767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Diesel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Wind + Diesel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Solar + Diesel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674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Capital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$44,352,000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$74,614,320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$76,466,016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$79,695,000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99706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Incremental IRR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200.91%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2787.10%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 incremental cash flows.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12032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442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27B6AD-CD30-6C45-878E-9FDA402F2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Equivalent Annual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84D82C-CA46-F546-9B8C-63D8DC13E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35" y="1245704"/>
            <a:ext cx="9117314" cy="547314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xmlns="" id="{AAD9E52D-7FF3-394B-86CA-213A0AEFA450}"/>
              </a:ext>
            </a:extLst>
          </p:cNvPr>
          <p:cNvCxnSpPr>
            <a:cxnSpLocks/>
          </p:cNvCxnSpPr>
          <p:nvPr/>
        </p:nvCxnSpPr>
        <p:spPr>
          <a:xfrm>
            <a:off x="3011204" y="2632982"/>
            <a:ext cx="1294907" cy="21570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6B64252-3493-C14C-A083-66E62A3398EB}"/>
              </a:ext>
            </a:extLst>
          </p:cNvPr>
          <p:cNvSpPr txBox="1"/>
          <p:nvPr/>
        </p:nvSpPr>
        <p:spPr>
          <a:xfrm>
            <a:off x="2389199" y="1873119"/>
            <a:ext cx="2538919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No carbon tax required.</a:t>
            </a:r>
          </a:p>
        </p:txBody>
      </p:sp>
    </p:spTree>
    <p:extLst>
      <p:ext uri="{BB962C8B-B14F-4D97-AF65-F5344CB8AC3E}">
        <p14:creationId xmlns:p14="http://schemas.microsoft.com/office/powerpoint/2010/main" val="2645938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F7D8D0-1D56-F245-9270-5982E4537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 Missing &amp;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A6F4C82-0BBA-7443-9961-1C6343CA2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Conclusion: No carbon tax necessary to incent the adoption of renewable generation for this project.</a:t>
            </a:r>
          </a:p>
          <a:p>
            <a:r>
              <a:rPr lang="en-US" dirty="0"/>
              <a:t>Factors such as actual utilization rate and other government incentives have not been considered in this analysis.</a:t>
            </a:r>
          </a:p>
          <a:p>
            <a:pPr lvl="1"/>
            <a:r>
              <a:rPr lang="en-US" dirty="0"/>
              <a:t>Could impact the conclusions made.</a:t>
            </a:r>
          </a:p>
        </p:txBody>
      </p:sp>
    </p:spTree>
    <p:extLst>
      <p:ext uri="{BB962C8B-B14F-4D97-AF65-F5344CB8AC3E}">
        <p14:creationId xmlns:p14="http://schemas.microsoft.com/office/powerpoint/2010/main" val="11827584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515</TotalTime>
  <Words>166</Words>
  <Application>Microsoft Macintosh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Engineering Economics Course Project</vt:lpstr>
      <vt:lpstr>Assumptions</vt:lpstr>
      <vt:lpstr>Present Worth Analysis - Canada</vt:lpstr>
      <vt:lpstr>Present Worth Analysis - UK</vt:lpstr>
      <vt:lpstr>Incremental IRR Analysis</vt:lpstr>
      <vt:lpstr>Equivalent Annual Cost</vt:lpstr>
      <vt:lpstr>Factors Missing &amp; Conclusions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Economics Course Project</dc:title>
  <dc:creator>Thomas Abdallah</dc:creator>
  <cp:lastModifiedBy>Stanislav Rashevskyi</cp:lastModifiedBy>
  <cp:revision>11</cp:revision>
  <dcterms:created xsi:type="dcterms:W3CDTF">2018-04-16T16:40:13Z</dcterms:created>
  <dcterms:modified xsi:type="dcterms:W3CDTF">2018-04-17T05:22:41Z</dcterms:modified>
</cp:coreProperties>
</file>

<file path=docProps/thumbnail.jpeg>
</file>